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8F252-A526-4E40-887A-417B152081B1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05A7A-3F55-4E51-A094-20780A87D2ED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Sydney Harbour bridge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is the Sydney harbour bridge?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/>
              <a:t>The Sydney Harbour Bridge is a steel through arch bridge across Sydney Harbour that carries rail, vehicular, bicycle and pedestrian traffic between the Sydney central business district and the North Shore.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When was the bridge opened to public?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 smtClean="0"/>
              <a:t>They started building it on July 28</a:t>
            </a:r>
            <a:r>
              <a:rPr lang="en-NZ" sz="2000" baseline="30000" dirty="0" smtClean="0"/>
              <a:t>th,</a:t>
            </a:r>
            <a:r>
              <a:rPr lang="en-NZ" sz="2000" dirty="0" smtClean="0"/>
              <a:t> 1923 and was opened March 19</a:t>
            </a:r>
            <a:r>
              <a:rPr lang="en-NZ" sz="2000" baseline="30000" dirty="0" smtClean="0"/>
              <a:t>th</a:t>
            </a:r>
            <a:r>
              <a:rPr lang="en-NZ" sz="2000" dirty="0" smtClean="0"/>
              <a:t> 1932, which meant it took approximately 9 years to complete and open it to public .</a:t>
            </a:r>
            <a:endParaRPr lang="en-N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is the size of the Sydney harbour bridge?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 smtClean="0"/>
              <a:t>The length of it from one side to the other is 1,149 m and the height of it from bottom to top is 134 m.</a:t>
            </a:r>
            <a:endParaRPr lang="en-N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119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Sydney Harbour bridge</vt:lpstr>
      <vt:lpstr>What is the Sydney harbour bridge?</vt:lpstr>
      <vt:lpstr>When was the bridge opened to public?</vt:lpstr>
      <vt:lpstr>What is the size of the Sydney harbour bridge?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Dinggone</dc:creator>
  <cp:lastModifiedBy>Dinggone</cp:lastModifiedBy>
  <cp:revision>6</cp:revision>
  <dcterms:created xsi:type="dcterms:W3CDTF">2014-11-13T06:14:49Z</dcterms:created>
  <dcterms:modified xsi:type="dcterms:W3CDTF">2014-11-13T07:16:15Z</dcterms:modified>
</cp:coreProperties>
</file>